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3715119"/>
            <a:ext cx="3953594" cy="509671"/>
          </a:xfrm>
        </p:spPr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70351" y="4346997"/>
            <a:ext cx="3911982" cy="1320558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937521" y="2247619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8078368" y="4064251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629387" y="1425937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2877E193-1556-7E1B-15BB-2D6555ED79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4 különböző eset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hu-HU" dirty="0"/>
              <a:t>8 féle megoldás</a:t>
            </a:r>
            <a:endParaRPr lang="en-US" dirty="0"/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8F51DEBE-DD61-A77A-86B9-D876D241E2D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2"/>
          <a:srcRect l="1381" t="10641" r="41273" b="42388"/>
          <a:stretch/>
        </p:blipFill>
        <p:spPr>
          <a:xfrm rot="163641">
            <a:off x="1024869" y="3428999"/>
            <a:ext cx="4708519" cy="2169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l="8198" t="18326" r="53084" b="51948"/>
          <a:stretch/>
        </p:blipFill>
        <p:spPr>
          <a:xfrm rot="21422971">
            <a:off x="6588126" y="3444082"/>
            <a:ext cx="4946052" cy="21360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2587137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- Sikeres végkifejlet</a:t>
            </a:r>
          </a:p>
          <a:p>
            <a:pPr algn="l"/>
            <a:r>
              <a:rPr lang="hu-HU" sz="1800" dirty="0"/>
              <a:t>-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353574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191774" y="1597055"/>
            <a:ext cx="5030279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4353" r="72497" b="5640"/>
          <a:stretch/>
        </p:blipFill>
        <p:spPr>
          <a:xfrm>
            <a:off x="8710163" y="1597057"/>
            <a:ext cx="2643637" cy="4866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2001</TotalTime>
  <Words>203</Words>
  <Application>Microsoft Office PowerPoint</Application>
  <PresentationFormat>Szélesvásznú</PresentationFormat>
  <Paragraphs>73</Paragraphs>
  <Slides>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33</cp:revision>
  <dcterms:created xsi:type="dcterms:W3CDTF">2023-03-29T14:09:30Z</dcterms:created>
  <dcterms:modified xsi:type="dcterms:W3CDTF">2023-04-09T14:43:00Z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